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736" r:id="rId2"/>
    <p:sldMasterId id="2147483820" r:id="rId3"/>
    <p:sldMasterId id="2147483856" r:id="rId4"/>
    <p:sldMasterId id="2147483874" r:id="rId5"/>
    <p:sldMasterId id="2147483891" r:id="rId6"/>
    <p:sldMasterId id="2147483903" r:id="rId7"/>
    <p:sldMasterId id="2147483921" r:id="rId8"/>
  </p:sldMasterIdLst>
  <p:notesMasterIdLst>
    <p:notesMasterId r:id="rId1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2:34.63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0 2733,'7'0,"9"0,8 0,7 0,4 0,4 0,8 0,9 0,9-6,6-3,-2 1,7-6,-3 0,-7 3,-8 2,6-3,-1 0,-12-4,0 0,-3 3,-3-3,4 2,-6-5,-3 2,-3 4,-1-3,1-5,0 1,1 3,0-1,7-5,10-4,8 1,-6-1,-7-2,-5-3,4-3,5-2,9-2,-1 0,-4 0,-6 5,-4 4,-4-2,-3 0,-2 4,-1 1,1-2,-8-3,5-2,9-2,-2-2,4-1,1-7,6-9,0 5,-3 4,-2 3,2 3,1 1,3 1,0-1,-9 1,0 7,-8 1,4 0,0-3,1-1,-1-2,-1-1,-1-2,7 0,-5 0,3-1,-5 1,3 6,-6 3,-2-1,0-1,6-3,11-1,-5-1,-2 5,-4 1,-1 1,13-3,3-2,-8-1,-5 5,-10 1,3 6,2 1,1-4,0 4,-6-1,5 4,2 4,1-7,0 0,7-4,8 4,1 6,-2-2,-4 3,-4 5,-10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20.072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156 1,'7'0,"9"0,8 0,6 0,6 0,9 7,4 8,0 2,-1 5,-3-1,-2-5,-8 3,-4 3,0-1,-5 2,-1-3,-5 2,2 4,-4 4,2-3,-2 1,2 1,-2 4,2 2,-2 2,-17-5,-22-2,-28 1,-18-5,-12 0,1 2,1-4,0 1,0 9,6 0,2-7,7-1,6-5,6-7,13-4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59.66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 2036,'6'-7,"10"-2,8 1,7 1,4 2,11 2,2 1,8 2,1-1,-4 2,-3-1,-3 1,-4-1,4 0,1 0,6 0,0 0,-3 0,-2 0,-4 0,-3 0,6 0,0 0,-1 0,-2 0,5 0,14 0,2 0,4 0,9-6,-1-10,5-1,-5 2,-8 3,-3-2,0 0,9 4,11 2,17-3,5 0,3-5,3-6,-11-6,-11 1,-14 6,-14 6,-11 0,-8 1,-6-3,4 2,1-11,7 0,0-3,-8-3,-5 4,-9 0,-4 5,-5 0,0 4,3-2,4-4,4-4,10-4,-2-3,5-2,1-1,1 5,-2 3,-2 0,-2-2,0 5,-2 0,1 6,-8-1,-2-3,0-3,2 2,2 1,2-4,1 5,2-1,6-3,10-2,2 4,-9-1,-6 5,3 6,-6 0,-2-5,4 2,4 4,-1-1,0-5,-2 2,0 4,5 4,8-2,15 2,8-5,5 2,7 2,10 5,6-5,0-5,1-7,-11 0,-8 6,-7-2,-9 4,-5 4,1-3,7-4,6 0,1 5,0 4,0-3,-1-5,6 0,8 4,1 4,-9 4,-6 3,-10 2,-5 2,-5-6,-8-9,-5-1,1 1,14 4,2 4,3 2,3 3,-3 2,0 0,-6 0,-5 1,-7 0,1-1,13 7,8 9,-1 1,-7-1,0-5,-4-3,-7 3,2 7,-2 0,-3-3,-4 2,4 6,-1 5,-1-3,-2 2,-3-3,5 6,1-1,6 8,-1-3,-2-7,3-1,-1 1,3-4,-7 1,-6-4,-4 2,5 3,1-2,-1 2,6 2,0-2,-1-6,-3 0,-3-3,5 3,7-2,7 3,7 4,4-1,3 1,15 10,5 0,0 0,-4 1,-5-5,4-8,-2-1,-2 3,-3-3,-2 1,4 5,27-4,21-4,1 0,-3 4,9-2,1-5,-4 2,-13-2,-14-4,-14-4,-9-4,-7-2,-3-1,-10-1,-3-1,-5 0,-7 1,-6-1,-5 1,-2-1,-2 1,-1 0,13 0,18 0,10 0,-1 0,-8-6,-2-3,0 1,-4-5,0-8,2 1,4 3,-11-2,-8-4,-6 1,-5 5,-1-1,4-5,-3-5,-4 2,14 0,-3-4,-2 5,-9-2,-4 6,-1-2,8-3,4 3,1 5,-1 0,0 2,6-3,0 2,0 4,-3 4,-2-2,-2-1,5 3,2 3,-2 1,-2 3,-1 1,4 1,8-6,1-2,-3-1,10-4,6 0,-1 2,-6 3,-7 2,-6 3,-6 2,4-6,0-2,-1 1,-3 2,5 2,8 1,0 1,-3 2,-3 0,-5 0,-2 1,-3-1,-2 0,7 0,1 1,6-1,8 0,6 0,12 0,13 0,3 0,-1 0,4 0,-1 0,2 0,4 0,12 0,5 0,10 0,-4 0,-11 0,-11 0,-10 0,-2 6,5 3,5 0,5-2,-9-2,-14-2,-16-1,-4-2,-9 0,-5 0,-5 0,3-1,13 7,16 3,16-1,17-1,18-3,19-1,19-1,7-2,-6 1,-4-2,-23 8,-10 1,-13 7,-13 1,-4-3,0-4,-3 4,-12 7,-6-2,-4-2,-1-5,-1-4,2-3,7-2,10-2,9 0,1-1,-4 7,-5 9,-12 1,-6-1,-2-3,5-5,10 5,10 12,28 2,40-2,24 0,26 4,30-4,6-5,-6-7,-12-5,-13-3,-3-3,-13-1,-28-1,-24-1,-24 1,-22 1,-22-1,-18 1,-8-1,-1 1,4 0,3 0,6 1,2-1,-3 0,-7 0,-2 6,-4 10,1 1,5-2,11-3,0 3,0 5,-12-1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4:00.666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483 0,'7'14,"15"17,4 17,11 20,6 11,9 20,15 13,3-1,-4 3,-6-6,-7-15,-5-15,-12-9,-11-10,-4-7,2-6,-3-5,-6 5,3 0,4 0,-2 5,-9-6,-15-11,-12-11,-17-3,-16-5,-19 2,-11 4,-6 13,-1 13,1 5,2 8,1 0,3 9,14 7,5 3,6-5,0 6,2-6,3-7,4-10,10-7,4-12,7-12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8:50:54.9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1 702 24575,'1036'-29'0,"-13"-82"0,-521 47 0,-224-1 0,-128 25 0,157-38 0,205-46 0,-344 91 0,182-12 0,-301 42 0,371-33 0,-371 28 0,60-17 0,0 0 0,-37 17-283,0 2-1,90 5 0,-139 1-230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8:50:55.0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6T08:50:56.1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380 26 24575,'1'-1'0,"-1"0"0,0 0 0,1-1 0,-1 1 0,1 0 0,-1 0 0,1-1 0,0 1 0,-1 0 0,1 0 0,0 0 0,0 0 0,0 0 0,0 0 0,0 0 0,0 0 0,0 0 0,0 1 0,0-1 0,0 0 0,0 1 0,0-1 0,1 1 0,-1-1 0,0 1 0,0-1 0,1 1 0,-1 0 0,0 0 0,1 0 0,-1 0 0,0 0 0,1 0 0,2 0 0,47 6 0,-34 0 0,-1 0 0,1 2 0,-1 0 0,-1 0 0,1 2 0,-1 0 0,20 18 0,93 96 0,-84-78 0,210 224 0,-240-252 0,0 0 0,0 2 0,-2 0 0,-1 0 0,16 38 0,-3-6 0,-21-48 0,-1 0 0,0 1 0,-1-1 0,1 0 0,-1 1 0,0-1 0,0 1 0,0 0 0,0-1 0,-1 1 0,0 0 0,0-1 0,0 1 0,-1 0 0,1-1 0,-1 1 0,-2 5 0,0-2 0,-1-1 0,0 1 0,-1-1 0,0 0 0,0 0 0,0-1 0,-1 1 0,-10 8 0,-491 430 0,241-261 0,178-129 0,-127 106 0,178-129-1365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1:01:33.884"/>
    </inkml:context>
    <inkml:brush xml:id="br0">
      <inkml:brushProperty name="width" value="0.35" units="cm"/>
      <inkml:brushProperty name="height" value="0.35" units="cm"/>
      <inkml:brushProperty name="color" value="#8AD0D6"/>
    </inkml:brush>
  </inkml:definitions>
  <inkml:trace contextRef="#ctx0" brushRef="#br0">0 196 24575,'109'-29'0,"94"-19"0,625-32 0,-687 70 0,1201-18 0,-1137 28 0,-175 2 0,0 0 0,-1 2 0,0 1 0,0 2 0,35 12 0,139 63 0,-99-38 0,438 157 0,-415-156 0,660 261 0,-615-232 0,90 36 0,-163-68 0,179 106 0,-172-88 0,81 52 0,140 71 0,-200-122 0,-48-21 0,97 33 0,-83-44 0,83 32 0,48 31 0,-157-67 0,-44-18 0,42 20 0,-24-8 0,1-2 0,1-2 0,56 12 0,-54-16 0,-1 2 0,-1 1 0,47 24 0,-55-22 9,1-1 1,0-1-1,1-2 0,1-2 0,0-2 1,66 7-1,235-8-437,-207-8-574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1:01:36.212"/>
    </inkml:context>
    <inkml:brush xml:id="br0">
      <inkml:brushProperty name="width" value="0.35" units="cm"/>
      <inkml:brushProperty name="height" value="0.35" units="cm"/>
      <inkml:brushProperty name="color" value="#8AD0D6"/>
    </inkml:brush>
  </inkml:definitions>
  <inkml:trace contextRef="#ctx0" brushRef="#br0">0 2 24575,'135'4'0,"173"28"0,129 45 0,-85-13 0,465 37 0,-358-64 0,-270-21 0,173 6 0,626-22 0,-447-1 0,-495 0 0,0-2 0,-1-2 0,0-2 0,56-15 0,-39 8 0,1 3 0,0 2 0,0 4 0,96 3 0,-141 1 0,1-1 0,-1-1 0,1-1 0,-1 0 0,0-1 0,28-13 0,40-10 0,224-66 0,-171 50 0,-92 28 0,0 1 0,1 2 0,0 3 0,76-7 0,87 17-1365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1:01:39.306"/>
    </inkml:context>
    <inkml:brush xml:id="br0">
      <inkml:brushProperty name="width" value="0.35" units="cm"/>
      <inkml:brushProperty name="height" value="0.35" units="cm"/>
      <inkml:brushProperty name="color" value="#8AD0D6"/>
    </inkml:brush>
  </inkml:definitions>
  <inkml:trace contextRef="#ctx0" brushRef="#br0">0 2196 24575,'187'-8'0,"217"-37"0,-38 1 0,494-79 0,-11-70 0,-251 39 0,-462 120 0,228-27 0,-279 51 0,-1-4 0,0-3 0,144-51 0,-35 1 0,382-157 0,-206 69 0,-129 59 0,188-66 0,-279 110 0,-90 34 0,55-26 0,-3-8 0,122-75 0,-155 82 0,161-65 0,-228 106 0,104-40 0,175-44 0,-289 88 0,53-15 0,2 2 0,0 3 0,94-5 0,-101 15 0,148-7 0,-164 3 0,-1 0 0,0-3 0,0-1 0,32-12 0,18-14-1365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0:57:16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4 119,'0'0,"0"0,0 1,0-1,0 0,0 0,0 0,0 0,1 1,-1-1,0 0,0 0,0 0,0 0,0 1,0-1,0 0,0 0,0 0,0 0,0 1,0-1,0 0,0 0,-1 0,1 0,0 0,0 1,0-1,0 0,0 0,0 0,0 0,0 0,0 1,-1-1,1 0,0 0,0 0,0 0,0 0,0 0,-1 0,1 0,0 0,0 0,0 1,0-1,-1 0,1 0,0 0,0 0,0 0,-1 0,21 8,35 2,0-3,1-3,78-2,-49-2,782 2,-528-3,-237-5,-1-4,156-35,84-11,-269 50,545-29,471 36,-1064 1,0 0,-1 2,1 1,-1 1,29 11,57 13,-55-23,1-1,72-4,-85-2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2:36.494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35 42,'7'-6,"9"-4,8 2,7 1,4 2,3 2,2 1,8 2,1 0,0 0,-2 0,-2 1,-2-1,-3 0,0 7,-1 2,0 6,0 1,-8 4,-1-1,-6 2,-1-2,-4 3,2 4,3-3,-2 2,-4 3,0 3,-2 4,-4 1,-4 3,-4 0,-2 7,-1 3,-1-1,-1-1,0 3,-6 8,-2 0,-7-3,-13 9,-2 0,-3-3,-1 6,-2 0,-1 8,-1-3,-1 8,1 2,6-5,2-16,0-6,6 2,-1-9,5-6,-1-10,4-4,-3-7,3 7,-2-2,-4 1,-6-3,-3 0,-3 3,-2-3,5 8,2-2,0-6,-3-7,0-13,4-7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0:57:18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502 17,'0'0,"0"-1,0 0,1 1,-1-1,0 0,0 1,0-1,0 0,1 1,-1-1,0 0,1 1,-1-1,0 1,1-1,-1 0,1 1,-1-1,1 1,-1-1,1 1,-1 0,1-1,-1 1,1 0,0-1,-1 1,1 0,-1-1,1 1,0 0,-1 0,1 0,0 0,0 0,-1 0,1 0,0 0,-1 0,1 0,0 0,-1 0,1 0,0 1,0-1,32 15,37 44,-2 2,-4 4,-2 2,82 115,58 66,-153-192,-24-24,-1 0,-2 1,-2 1,25 56,-43-86,-1-1,1 1,-1 0,0 0,0 0,0 0,-1 1,1-1,-1 0,0 0,0 0,-1 0,1 0,-1 0,0 0,0 0,0 0,-1 0,1 0,-1 0,0 0,0-1,-1 1,1-1,0 0,-1 0,-3 4,-8 5,0 0,0-1,-1-1,-31 16,28-16,-244 147,-251 133,486-277,2 2,0 1,1 1,-28 25,-78 87,87-84,-34 27,43-47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0:57:32.05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79 24575,'206'2'0,"465"-19"0,-446-7 0,319-15 0,632 41 0,-659-3 0,-451 5 0,-1 3 0,101 22 0,-96-14 0,141 10 0,-174-25 0,0 2 0,0 2 0,-1 2 0,1 1 0,58 19 0,-16-1 0,2-3 0,155 21 0,-107-30 0,149-6 0,252-8 0,-492 3-407,0 2-1,60 13 0,-95-16 266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0:57:34.04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24575,'12'1'0,"-1"0"0,0 1 0,0 0 0,0 0 0,0 2 0,0-1 0,0 1 0,-1 1 0,0 0 0,0 0 0,0 1 0,-1 0 0,10 8 0,14 15 0,0 1 0,30 36 0,-6-5 0,-34-36 0,-1 2 0,-1 1 0,21 38 0,29 38 0,37 45 0,-104-143 0,-1 0 0,0 0 0,0 0 0,0 0 0,-1 1 0,0-1 0,0 1 0,0 0 0,-1 0 0,0-1 0,-1 1 0,0 0 0,0 0 0,0 0 0,-1 0 0,-2 12 0,0-8 0,-1-1 0,0 0 0,-1 0 0,0 0 0,0 0 0,-1-1 0,-1 0 0,1 0 0,-15 13 0,-53 55 0,-94 105 0,46-14 0,101-141-273,-1-1 0,-1-1 0,-1-2 0,-45 35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0:59:03.9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2766 24575,'0'-2'0,"1"0"0,-1 0 0,1 0 0,0 0 0,0 0 0,0 0 0,0 0 0,0 0 0,0 0 0,0 1 0,0-1 0,1 0 0,-1 1 0,1-1 0,-1 1 0,1 0 0,0-1 0,-1 1 0,1 0 0,0 0 0,2-1 0,46-19 0,-45 19 0,43-19 0,-1-3 0,-1-1 0,50-37 0,-2 2 0,-18 10 0,79-70 0,-92 69 0,51-28 0,-77 57 0,-2-3 0,57-50 0,35-58 0,42-41 0,-82 95 0,-3-4 0,99-129 0,-142 157 0,2 3 0,2 1 0,2 2 0,3 2 0,1 3 0,67-44 0,234-126 0,-321 201 0,1 2 0,0 1 0,0 1 0,1 2 0,65-6 0,-60 9 0,232-44 0,-236 40 0,-1-2 0,0-1 0,-1-2 0,0-2 0,54-32 0,-41 17 0,-2-3 0,0-1 0,60-65 0,-82 73 0,29-48 0,12-16 0,-19 35-682,57-95-1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0:59:05.0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78 29 24575,'1'-2'0,"-1"1"0,1-1 0,-1 1 0,1-1 0,0 1 0,0-1 0,-1 1 0,1 0 0,0-1 0,0 1 0,1 0 0,-1 0 0,0 0 0,0 0 0,0 0 0,1 0 0,-1 0 0,1 0 0,-1 0 0,0 1 0,1-1 0,0 0 0,-1 1 0,1 0 0,-1-1 0,1 1 0,-1 0 0,1 0 0,0 0 0,-1 0 0,4 0 0,55 1 0,-38 4 0,0 0 0,0 2 0,-1 0 0,0 2 0,0 0 0,-1 1 0,26 17 0,126 99 0,-117-82 0,-2 2 0,-2 2 0,-2 2 0,66 89 0,-109-129 0,0 0 0,-1 0 0,-1 0 0,0 1 0,0-1 0,-1 1 0,0 0 0,-1 0 0,-1 0 0,1 0 0,-2 0 0,1 1 0,-2-1 0,1 0 0,-2 0 0,-2 14 0,-7 19 0,-1-1 0,-32 75 0,29-82 0,-264 577 0,182-411 0,48-102 0,-102 235 0,111-234 0,-68 122 0,104-214-105,-1 1 0,-1-1 0,1 0 0,-2-1 0,1 1 0,-1-1 0,0-1 0,-1 1 0,1-1 0,-2 0 0,1-1 0,-11 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1:46:46.073"/>
    </inkml:context>
    <inkml:brush xml:id="br0">
      <inkml:brushProperty name="width" value="0.35" units="cm"/>
      <inkml:brushProperty name="height" value="2.1" units="cm"/>
      <inkml:brushProperty name="color" value="#AE781D"/>
      <inkml:brushProperty name="ignorePressure" value="1"/>
      <inkml:brushProperty name="inkEffects" value="pencil"/>
    </inkml:brush>
  </inkml:definitions>
  <inkml:trace contextRef="#ctx0" brushRef="#br0">1 1108,'0'-11,"0"-16,5-8,9-4,12-2,25-10,20-2,16 2,10-8,11 2,4-2,1-2,3 4,-7 5,-10 7,-11 5,-8 3,-2 3,-2 6,8 4,14 4,6 7,2 5,2-2,3 1,2-3,-3-7,-2 2,-15 2,-11-1,-8-4,-6-4,-8 2,-9 5,-1 5,-4 5,-4 3,-4 3,-2 1,-2 1,-1 0,0 0,5-1,3 1,-1-1,4 0,1 0,-2 0,-2 0,-3 6,4 1,0 0,-1 5,-2 0,-2-2,-2-3,0-2,-1-3,-1-1,0 0,0-2,5 1,3-1,-1 1,0 0,-3 5,-6 8,-4 2,-6-2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1:46:47.699"/>
    </inkml:context>
    <inkml:brush xml:id="br0">
      <inkml:brushProperty name="width" value="0.35" units="cm"/>
      <inkml:brushProperty name="height" value="2.1" units="cm"/>
      <inkml:brushProperty name="color" value="#AE781D"/>
      <inkml:brushProperty name="ignorePressure" value="1"/>
      <inkml:brushProperty name="inkEffects" value="pencil"/>
    </inkml:brush>
  </inkml:definitions>
  <inkml:trace contextRef="#ctx0" brushRef="#br0">548 36,'0'-6,"6"-2,7 1,8 1,5 2,5 1,2 2,1 6,7 8,1 8,0 6,-2 9,4 5,0 0,-2-6,-8-3,-10-2,-3 0,-5 6,0 3,3 0,-1-1,1 0,-2-2,-4-2,-10 0,-17-6,-17-2,-15 6,-11-3,-19 11,-13 4,-2 1,7-2,8-2,10-9,6-10,1 4,0 8,-2-2,9 6,3-5,9 5,1-6,6-1,3-1,1-5,-5 4,2-2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11:46:55.683"/>
    </inkml:context>
    <inkml:brush xml:id="br0">
      <inkml:brushProperty name="width" value="0.35" units="cm"/>
      <inkml:brushProperty name="height" value="2.1" units="cm"/>
      <inkml:brushProperty name="color" value="#00B0F0"/>
      <inkml:brushProperty name="ignorePressure" value="1"/>
      <inkml:brushProperty name="inkEffects" value="pencil"/>
    </inkml:brush>
  </inkml:definitions>
  <inkml:trace contextRef="#ctx0" brushRef="#br0">0 1338 0,'4846'-1338'0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1:47:26.057"/>
    </inkml:context>
    <inkml:brush xml:id="br0">
      <inkml:brushProperty name="width" value="0.35" units="cm"/>
      <inkml:brushProperty name="height" value="2.1" units="cm"/>
      <inkml:brushProperty name="color" value="#00B0F0"/>
      <inkml:brushProperty name="ignorePressure" value="1"/>
      <inkml:brushProperty name="inkEffects" value="pencil"/>
    </inkml:brush>
  </inkml:definitions>
  <inkml:trace contextRef="#ctx0" brushRef="#br0">1 0,'5'0,"14"0,9 0,11 0,5 6,6 2,0 5,3 6,-1 0,-5 2,-4-2,-4 1,-3-2,-1 0,-2-2,-6 2,-2-2,0 2,2 3,2-2,2-3,1 6,1 5,0 3,-5 4,-2 0,-5 1,-6 5,-12 8,-12 1,-9 4,-8 4,-17 9,-1 5,-4 2,1-6,-4-3,1-1,4-6,4 0,3-11,9-1,-3-9,5 1,2-5,-1 3,4-5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1:47:48.353"/>
    </inkml:context>
    <inkml:brush xml:id="br0">
      <inkml:brushProperty name="width" value="0.35" units="cm"/>
      <inkml:brushProperty name="height" value="2.1" units="cm"/>
      <inkml:brushProperty name="color" value="#FF0000"/>
      <inkml:brushProperty name="ignorePressure" value="1"/>
      <inkml:brushProperty name="inkEffects" value="pencil"/>
    </inkml:brush>
  </inkml:definitions>
  <inkml:trace contextRef="#ctx0" brushRef="#br0">1 1,'11'0,"10"0,7 0,4 0,8 0,14 0,10 0,16 5,6 3,6 5,-2 0,-5 4,1-1,2 2,3 4,-2-2,1-4,8 1,-2 3,-6-2,-6-4,-7-4,-4-4,-4-3,-2 4,-7 0,-2-1,-5-1,-1-1,-3-3,-4 6,7 1,12-1,12-1,16-2,3 4,4 0,6 0,3-2,1-3,-8 0,-10-2,-8-1,-7 5,1 3,3-1,7 4,4 0,4-1,15-3,17-2,3-3,-3-1,-5-1,-8 0,-5 0,-5-1,-2 1,3 5,2 8,11 2,2-2,3-3,16-3,6-4,1-1,11 5,6 6,9 7,16-1,22 4,19 2,18 3,16-3,16 0,-11 1,-6-4,-2-5,0-6,-10-5,-19-3,-15-2,-21-2,-21 0,-23 0,-21 0,-26 1,-25-1,-15 1,-12 0,-10 0,-6 0,-4 0,5 0,18 0,17-6,13-2,-1 1,-11 1,-11 2,-11 1,-8 2,-5 0,-5 1,4 0,8 1,6-1,2 6,-4 2,2 0,-8 9,0 2,-2-2,-1-4,-3 2,-7 3,2-1,2-3,1 2,0 3,-1-2,6 3,7 3,2 4,-3-4,-2 1,1-4,-5 6,0-1,0 0,-1-3,-2-6,-1-6,-7-4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2:38.650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1 17,'0'-6,"7"-3,2 7,6 4,7 2,14 6,6 2,4 6,0-1,-1 4,-2-2,-1-4,-8 2,-3-2,-7 3,-1-1,3-4,3 3,4-2,2 4,2-1,-5 3,-1 5,0-2,-4 1,-1-2,2 0,3 5,2-4,3-5,-5 1,-1-3,1-4,2 3,-5 5,-7 6,-7 12,-12 13,-21 10,-13 16,-7 14,-12 5,4-1,-3-2,-1-5,10-10,4-12,8-11,3 0,6-4,6-4,-1-10,2 3,-3 0,0 7,4 2,4 0,2-2,4-3,-6 5,-1 1,-6-9,0-10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11:47:50.322"/>
    </inkml:context>
    <inkml:brush xml:id="br0">
      <inkml:brushProperty name="width" value="0.35" units="cm"/>
      <inkml:brushProperty name="height" value="2.1" units="cm"/>
      <inkml:brushProperty name="color" value="#FF0000"/>
      <inkml:brushProperty name="ignorePressure" value="1"/>
      <inkml:brushProperty name="inkEffects" value="pencil"/>
    </inkml:brush>
  </inkml:definitions>
  <inkml:trace contextRef="#ctx0" brushRef="#br0">1234 30,'0'-11,"6"-4,7 12,2 12,9 16,7 15,3 12,2 3,1 3,-1-2,-1-5,0 0,0 3,-2-8,1-12,-7 0,-1 0,0-6,-4-2,0-6,-4 6,-5 4,1 2,3 1,0 2,2-7,-2-1,2 0,3 2,-2 6,1-2,-3-1,2-1,-4 1,2 0,-7-5,-13-7,-16-8,-11-4,-7-5,-2-9,-1-2,1-1,1 2,1-4,1 0,-5-4,-1-5,1 1,1 4,7-2,-1 3,-8 3,-2 3,-5-7,0-2,-3-4,1 2,3-1,5 2,-3-1,1 2,8-1,-1 3,-12 3,-8-7,-1-1,5 3,-1 5,3-2,5 2,-1 3,1-3,4 1,2 2,3 3,2 2,1 2,1-5,0 0,-5 0,-3-4,1-1,1 3,2 2,1 3,7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2:45.651"/>
    </inkml:context>
    <inkml:brush xml:id="br0">
      <inkml:brushProperty name="width" value="0.35" units="cm"/>
      <inkml:brushProperty name="height" value="2.1" units="cm"/>
      <inkml:brushProperty name="color" value="#5B2D90"/>
      <inkml:brushProperty name="ignorePressure" value="1"/>
      <inkml:brushProperty name="inkEffects" value="pencil"/>
    </inkml:brush>
  </inkml:definitions>
  <inkml:trace contextRef="#ctx0" brushRef="#br0">9 3168,'-6'0,"3"0,17-6,12-3,8 1,6 1,1 2,8-5,3 0,-2 1,4-5,0 1,4 2,-2-4,-3 1,3 3,-2 3,3 2,-1-3,-4 0,3-7,-2 1,4-4,-1 1,-4 4,-4-3,-3 2,-10-4,3-4,2 1,0-3,-6-3,4 3,-4 0,5-4,3 4,0 0,1-3,-2-4,0 4,-1 1,0-3,6-2,2-3,0 5,-3 1,-1-2,-2 5,-8 0,-3-2,-1-3,2 4,-5 0,7 4,-3 0,6 3,5-1,1-4,6 3,-4-3,2 5,-6-9,-3 1,-2-2,6-2,3-2,1-3,-2 6,-1 1,6 0,0-3,-1-2,-2-1,-2 5,-9 1,-3-1,5 5,-2-6,5 2,-4-8,-1 4,0 0,0 0,2-2,0 0,8-2,2 0,-6-1,-4 0,-1 6,-1-4,1 3,1 2,7 0,-3-3,-3 6,6 1,2-1,0 4,-2-1,-1 5,6-1,0 3,-1 5,-8-2,-6 2,6-3,9 0,-3-9,-11-7,-10-5,-10-2,-14 5,-7 3,-9-1,-16 6,-2 1,-2-3,5-2,0 4,0 7,-3 0,-2 3,-1-2,-2 2,-1 4,0-2,-1 1,-6 3,5-3,2 0,1 4,1 2,0 4,-1 1,0 2,-1 1,-6 1,10-1,18 1,19-1,16 1,11-1,7 0,5 0,1 0,1 7,-1 8,0 2,-2-1,0 2,0 5,6 6,-5 4,-2-4,-9 1,-2-6,-5 0,-1-3,2 0,-1 4,0-3,-3 2,2-3,4-5,-3 0,1 6,-3 5,1-3,-2 9,1-2,4 1,-2 9,1-4,-3-1,2 0,-4 1,-4 0,1-6,-2-1,-3 7,-4 11,-2 4,-3-1,-8-8,-10 1,-8 7,-8 1,-4-2,4-2,-13-3,2-3,-6-1,6-1,3-1,9-1,3 1,-7-1,2 7,0 3,6-1,1-8,-2-4,3-1,-6 0,1 1,0 1,4 2,1 0,-3 1,-2-7,-4-2,4 1,8-5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01.478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0,'6'7,"3"8,6 9,1 7,3-2,7 0,-2 10,1-3,-3-1,1 1,4-6,3-1,4 0,2 3,-5 2,0-4,-7-1,0-6,3 1,3 2,3-3,9 8,5 11,13 13,24 17,17 8,5 5,-2-5,-12-10,-23-11,-15-7,-11-8,-6-3,-2-9,-1-4,1 1,-6 2,5 2,4 2,3 1,-1 3,8 0,1 0,0 0,-2-6,-3-2,-2 0,-8 2,4-6,-6 1,0 1,0-4,-5 0,0-4,8 1,5 4,2 3,1-2,-7 0,-3 2,-1 4,2 2,1-5,-6-1,0 2,1 2,-4 2,6 1,-2 2,7-6,-3-2,0 8,0-3,-5-1,6 1,3 0,2-4,1-3,0 2,0 3,-1-6,-7 1,-2 1,6 3,4 2,9 2,-5 2,-4 1,-1 0,-1 1,-1 0,0-1,0-6,1-9,-7-2,-2-5,-7 2,1 4,1 4,5-2,2 2,4 2,2 3,0-3,2-1,0 2,-1 2,1 3,-1-5,1 0,12 0,5-4,-8 0,-5 2,-4 3,-1-4,-8 0,-3 3,1 2,9 3,11 1,4 2,6 8,0 2,3-6,-3 2,-4-6,-5-3,-4-1,-4-5,-9 4,-3-2,0-1,2 2,1 2,2-5,2-1,2-4,-7-1,-1 3,0-3,8 8,-2 5,5-3,-4-1,-2 0,7 3,1 1,2-6,-2 0,-8 0,-3-4,-1 0,1-5,-6 1,7-3,-3 8,0 0,1 2,3-4,1 6,1-1,-5 1,-2-6,-6 1,0-5,2 1,4-4,-4 3,1-3,9-4,-2 1,7 6,3-1,0 3,0-3,-1 2,-8 4,4-3,1-5,1-5,0-5,-1 2,7 6,2 2,-1 2,4 6,1-1,4-6,0 1,-4 3,-5-1,-3-5,-2-6,-3-4,-1-3,6 3,3 2,-2-2,0 6,-3 0,-1-3,-2-2,0-2,-1-3,-7 4,-2 2,0 6,2 0,2-2,9 3,3 6,1-2,-1-3,-2 2,-1-3,-2-4,-1 3,-8 5,-2 0,8 2,2 5,-4 4,-2-3,0 0,0-4,-5 0,6-4,-4 1,1-3,0 3,3-3,7-5,4-4,1-3,-1-4,-2-1,-1-1,-2-1,-2 0,7 0,2 1,-7-1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03.21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608 1,'7'0,"9"0,8 0,7 0,-3 7,2 8,2 3,2 4,2-2,-5 3,-1-3,-6 2,0 4,-5 5,2 2,3 4,5 1,4 1,-4 1,-13-7,-30-2,-25 0,-13-5,-11 0,-7 2,0-4,0 1,-2 2,-2-2,5 0,1 3,5-3,7-7,0 2,2 3,4-3,4-3,-3-6,-1-4,9-4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5T09:53:17.917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0 0 0,'2736'391'0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13.015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1 1213,'0'-7,"0"-8,0-9,0-14,6-6,16-3,4 0,5 2,2 1,4 2,2 1,0 1,8 1,1-6,1 4,-3 9,-2 4,-1 6,-3 7,-7 0,4-5,2 1,2-2,-1 1,1-1,-1 2,7-2,1 2,0-2,-2 3,-2 3,4 6,-5-3,3 0,7-4,8 1,6 2,13-2,5 0,8-3,2 1,-2 4,-3-3,-5-5,-2 1,4 4,-6 5,-10 3,-11 5,-2-5,3-2,-3 3,2 0,-2 3,-5 2,-4 1,-5 1,5 0,6-6,1-3,-2 1,-5 2,-2 1,-4 3,4 0,1 1,-1 1,12 1,8-1,0 0,2 1,-4-1,-7 0,-6 0,-6 0,-3 0,3 0,1 0,0 0,-3 0,-1 0,-1 0,-2 0,6 0,15 0,17 0,8 0,-3 0,-3 0,-1 0,-2 0,-6 0,-9 0,-2 0,2 0,-2 0,-6 7,3 8,-3 2,3-1,-2-5,4-3,-9 3,1 7,-2-1,4-2,0-4,-3 3,-3-2,-3 5,-2-1,-2 4,6-2,2-4,-1 2,5-1,6 3,8-1,-8 3,-8-2,-11 2,-6-1,-2-5,0-4,2 3,-5 5,6 0,4-3,2-4,1-4,0 3,0 1,-1 4,0 0,0 4,-1-1,0 3,0-3,0 3,0-2,7 9,8 6,2-2,-1-8,-11 0,-6 2,-3-3,0 1,0-4,0-4,2 7,1 7,0 5,-6 3,-1-5,0-2,1 2,3-6,1-1,1 3,2 2,0-4,-6 0,-2-4,0 0,1 3,2 4,2-4,2 2,0-6,2-5,-1 1,0-3,1 9,-1 1,1-4,-1-6,0-5,0 2,0 6,0 0,0-3,0-5,0 4,7-2,-5 5,-2-1,-2-3,0 2,1 0,-1-4,1-3,1-3,6-3,3-1,0-1,-2-1,-2 1,-2 6,-1 2,-2 0,7-1,1 5,1-1,-3-1,-1-3,-2-2,-2-2,0-2,6-1,1 0,0 0,-1-1,-3 1,-1-1,6 1,0 0,0 0,4 0,0-7,-2-8,4-2,-8-5,-4-5,-3 2,-2-2,0-2,-6-3,-3-4,2-1,-5-1,0-1,3-7,2 4,-3 3,0-13,3 4,2-4,3 6,-5-1,-1 7,1 3,3 2,2 0,-5 0,6 5,-4 1,7-1,3-2,14-2,4-2,6 5,-9 1,-7-1,-6 5,-3 7,-3-1,7 5,1 3,0-2,5-5,1 0,-2 3,4 5,6-2,-8-7,2 2,4-4,-8-5,1 3,-1 5,-2 5,-4 0,-2-6,-1 2,-1-4,-8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05T09:53:14.562"/>
    </inkml:context>
    <inkml:brush xml:id="br0">
      <inkml:brushProperty name="width" value="0.35" units="cm"/>
      <inkml:brushProperty name="height" value="2.1" units="cm"/>
      <inkml:brushProperty name="ignorePressure" value="1"/>
      <inkml:brushProperty name="inkEffects" value="pencil"/>
    </inkml:brush>
  </inkml:definitions>
  <inkml:trace contextRef="#ctx0" brushRef="#br0">1 32,'0'-6,"6"-4,10 2,8 1,6 9,6 4,2 1,-4 6,-2 7,7 0,-3 4,-1 4,-7 4,-1-3,2-1,2 3,2-5,3 0,-5 3,-8 2,-8 3,-6 3,-12 1,-11 7,-11 3,-7 0,-5-1,4-3,1-2,-8 6,-3 1,-2-2,1-1,1-9,2-4,6-8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A3022-006E-43D3-828B-6AD9792BA60F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76B3-D183-4915-931C-6D5573D66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8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F76B3-D183-4915-931C-6D5573D661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6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057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28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42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473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65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2571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4593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63222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346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0030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158192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509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45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218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173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190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083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871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13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89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654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4480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8414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9365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161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2573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773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863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669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89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4565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08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30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44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388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888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71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467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32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50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91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9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23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98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2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78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74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2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97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4724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454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387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482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47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4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40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583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512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6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478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37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315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9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293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294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97877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637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6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76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5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009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305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6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60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565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024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72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573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682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868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2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8354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88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59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91735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783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206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033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2942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544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252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1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0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48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050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37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58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86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186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967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1515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4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157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65589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138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58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6838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3778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817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097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2382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290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25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08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426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951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68560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9421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952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18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7364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1934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194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7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7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image" Target="../media/image16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3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52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3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3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54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6F457C-36A9-447A-89C0-F4068DE45296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BCD394-4461-4B8F-9B97-8C8916076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0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6.xml"/><Relationship Id="rId18" Type="http://schemas.openxmlformats.org/officeDocument/2006/relationships/image" Target="../media/image90.png"/><Relationship Id="rId26" Type="http://schemas.openxmlformats.org/officeDocument/2006/relationships/image" Target="../media/image22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0.jpg"/><Relationship Id="rId16" Type="http://schemas.openxmlformats.org/officeDocument/2006/relationships/image" Target="../media/image80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0.png"/><Relationship Id="rId11" Type="http://schemas.openxmlformats.org/officeDocument/2006/relationships/customXml" Target="../ink/ink5.xml"/><Relationship Id="rId24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0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5.png"/><Relationship Id="rId5" Type="http://schemas.openxmlformats.org/officeDocument/2006/relationships/customXml" Target="../ink/ink14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20.jp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Relationship Id="rId6" Type="http://schemas.openxmlformats.org/officeDocument/2006/relationships/customXml" Target="../ink/ink17.xml"/><Relationship Id="rId5" Type="http://schemas.openxmlformats.org/officeDocument/2006/relationships/image" Target="../media/image140.png"/><Relationship Id="rId4" Type="http://schemas.openxmlformats.org/officeDocument/2006/relationships/customXml" Target="../ink/ink16.xml"/><Relationship Id="rId9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21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20.png"/><Relationship Id="rId4" Type="http://schemas.openxmlformats.org/officeDocument/2006/relationships/image" Target="../media/image211.png"/><Relationship Id="rId9" Type="http://schemas.openxmlformats.org/officeDocument/2006/relationships/customXml" Target="../ink/ink22.xml"/><Relationship Id="rId14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40.png"/><Relationship Id="rId12" Type="http://schemas.openxmlformats.org/officeDocument/2006/relationships/customXml" Target="../ink/ink29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8.xml"/><Relationship Id="rId6" Type="http://schemas.openxmlformats.org/officeDocument/2006/relationships/customXml" Target="../ink/ink26.xml"/><Relationship Id="rId11" Type="http://schemas.openxmlformats.org/officeDocument/2006/relationships/image" Target="../media/image260.png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250.png"/><Relationship Id="rId14" Type="http://schemas.openxmlformats.org/officeDocument/2006/relationships/customXml" Target="../ink/ink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1EFCCA-C692-E7F2-1554-DE569DE819E3}"/>
              </a:ext>
            </a:extLst>
          </p:cNvPr>
          <p:cNvSpPr txBox="1"/>
          <p:nvPr/>
        </p:nvSpPr>
        <p:spPr>
          <a:xfrm>
            <a:off x="850392" y="403743"/>
            <a:ext cx="180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>
                <a:latin typeface="Arial Black" panose="020B0A04020102020204" pitchFamily="34" charset="0"/>
              </a:rPr>
              <a:t>COLORS:-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F0A53-58D6-A6EA-FC2B-09C921326DB6}"/>
              </a:ext>
            </a:extLst>
          </p:cNvPr>
          <p:cNvSpPr txBox="1"/>
          <p:nvPr/>
        </p:nvSpPr>
        <p:spPr>
          <a:xfrm>
            <a:off x="987993" y="12596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Primary colors</a:t>
            </a:r>
          </a:p>
          <a:p>
            <a:endParaRPr lang="en-US" b="1" dirty="0"/>
          </a:p>
          <a:p>
            <a:r>
              <a:rPr lang="en-US" b="1" dirty="0"/>
              <a:t>          </a:t>
            </a:r>
            <a:r>
              <a:rPr lang="en-US" dirty="0"/>
              <a:t>Purple – Used across app for branding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35E42-34D5-46E5-38A9-67D4E8231ADA}"/>
              </a:ext>
            </a:extLst>
          </p:cNvPr>
          <p:cNvSpPr txBox="1"/>
          <p:nvPr/>
        </p:nvSpPr>
        <p:spPr>
          <a:xfrm>
            <a:off x="950714" y="2307724"/>
            <a:ext cx="3995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Secondary colors</a:t>
            </a:r>
          </a:p>
          <a:p>
            <a:endParaRPr lang="en-US" b="1" dirty="0"/>
          </a:p>
          <a:p>
            <a:r>
              <a:rPr lang="en-US" b="1" dirty="0"/>
              <a:t>           </a:t>
            </a:r>
            <a:r>
              <a:rPr lang="en-US" dirty="0"/>
              <a:t>White             Black            Gray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9AD5C-DEC9-DD41-11AE-758ABAC3D1CA}"/>
              </a:ext>
            </a:extLst>
          </p:cNvPr>
          <p:cNvSpPr txBox="1"/>
          <p:nvPr/>
        </p:nvSpPr>
        <p:spPr>
          <a:xfrm>
            <a:off x="913434" y="3505519"/>
            <a:ext cx="255178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Accent colors: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ighlight>
                  <a:srgbClr val="008000"/>
                </a:highlight>
              </a:rPr>
              <a:t>Green</a:t>
            </a:r>
            <a:r>
              <a:rPr lang="en-US" dirty="0"/>
              <a:t> </a:t>
            </a:r>
            <a:r>
              <a:rPr lang="en-US" b="1" dirty="0"/>
              <a:t>-&gt;</a:t>
            </a:r>
            <a:r>
              <a:rPr lang="en-US" dirty="0"/>
              <a:t> for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ighlight>
                  <a:srgbClr val="FF0000"/>
                </a:highlight>
              </a:rPr>
              <a:t>Red</a:t>
            </a:r>
            <a:r>
              <a:rPr lang="en-US" dirty="0"/>
              <a:t> </a:t>
            </a:r>
            <a:r>
              <a:rPr lang="en-US" b="1" dirty="0"/>
              <a:t>-&gt;</a:t>
            </a:r>
            <a:r>
              <a:rPr lang="en-US" dirty="0"/>
              <a:t> for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highlight>
                  <a:srgbClr val="0000FF"/>
                </a:highlight>
              </a:rPr>
              <a:t>Blue</a:t>
            </a:r>
            <a:r>
              <a:rPr lang="en-US" b="1" dirty="0"/>
              <a:t> -&gt; </a:t>
            </a:r>
            <a:r>
              <a:rPr lang="en-US" dirty="0"/>
              <a:t>for links/offers</a:t>
            </a:r>
            <a:endParaRPr lang="en-US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EFD9EC-9589-2FF1-2511-645AEDD62EAD}"/>
              </a:ext>
            </a:extLst>
          </p:cNvPr>
          <p:cNvSpPr/>
          <p:nvPr/>
        </p:nvSpPr>
        <p:spPr>
          <a:xfrm>
            <a:off x="1086469" y="1814732"/>
            <a:ext cx="446912" cy="34006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65AF43-5F62-E1AF-3A57-3C5FDBAA4703}"/>
              </a:ext>
            </a:extLst>
          </p:cNvPr>
          <p:cNvSpPr/>
          <p:nvPr/>
        </p:nvSpPr>
        <p:spPr>
          <a:xfrm>
            <a:off x="1070053" y="2858194"/>
            <a:ext cx="446912" cy="3400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8F41FF-7CD3-9F5C-1025-420A9B998011}"/>
              </a:ext>
            </a:extLst>
          </p:cNvPr>
          <p:cNvSpPr/>
          <p:nvPr/>
        </p:nvSpPr>
        <p:spPr>
          <a:xfrm>
            <a:off x="2496140" y="2855850"/>
            <a:ext cx="446912" cy="340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B52172-048C-0B81-CD43-82D1FF4C233A}"/>
              </a:ext>
            </a:extLst>
          </p:cNvPr>
          <p:cNvSpPr/>
          <p:nvPr/>
        </p:nvSpPr>
        <p:spPr>
          <a:xfrm>
            <a:off x="3747971" y="2855848"/>
            <a:ext cx="446912" cy="3400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C9366A-BCD2-D149-D15A-5B60C2C47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93" y="0"/>
            <a:ext cx="3931265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2487BC0-B8CA-4FC6-265E-45726D546059}"/>
              </a:ext>
            </a:extLst>
          </p:cNvPr>
          <p:cNvGrpSpPr/>
          <p:nvPr/>
        </p:nvGrpSpPr>
        <p:grpSpPr>
          <a:xfrm>
            <a:off x="5218782" y="893963"/>
            <a:ext cx="1757880" cy="1160280"/>
            <a:chOff x="5218782" y="893963"/>
            <a:chExt cx="1757880" cy="1160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70911B-6A18-EA4F-303C-92CF63B93C70}"/>
                    </a:ext>
                  </a:extLst>
                </p14:cNvPr>
                <p14:cNvContentPartPr/>
                <p14:nvPr/>
              </p14:nvContentPartPr>
              <p14:xfrm>
                <a:off x="5218782" y="1070003"/>
                <a:ext cx="1757880" cy="98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70911B-6A18-EA4F-303C-92CF63B93C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55782" y="692363"/>
                  <a:ext cx="1883520" cy="17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2D5F4C-DF36-C1CE-2B8C-51998A474CD3}"/>
                    </a:ext>
                  </a:extLst>
                </p14:cNvPr>
                <p14:cNvContentPartPr/>
                <p14:nvPr/>
              </p14:nvContentPartPr>
              <p14:xfrm>
                <a:off x="6613062" y="927443"/>
                <a:ext cx="351720" cy="785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2D5F4C-DF36-C1CE-2B8C-51998A474CD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50422" y="549803"/>
                  <a:ext cx="477360" cy="15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D48F90-8932-C44F-7B2F-ACFA3833F5C7}"/>
                    </a:ext>
                  </a:extLst>
                </p14:cNvPr>
                <p14:cNvContentPartPr/>
                <p14:nvPr/>
              </p14:nvContentPartPr>
              <p14:xfrm>
                <a:off x="6569142" y="893963"/>
                <a:ext cx="392760" cy="771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D48F90-8932-C44F-7B2F-ACFA3833F5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06502" y="515963"/>
                  <a:ext cx="518400" cy="15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87BE42-5EBA-A814-2B14-30F9EBE2BFDF}"/>
                    </a:ext>
                  </a:extLst>
                </p14:cNvPr>
                <p14:cNvContentPartPr/>
                <p14:nvPr/>
              </p14:nvContentPartPr>
              <p14:xfrm>
                <a:off x="5229942" y="913403"/>
                <a:ext cx="1734840" cy="114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87BE42-5EBA-A814-2B14-30F9EBE2BF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66942" y="535403"/>
                  <a:ext cx="1860480" cy="18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EF5B63-4573-B0B2-1827-5E283123A8E3}"/>
              </a:ext>
            </a:extLst>
          </p:cNvPr>
          <p:cNvGrpSpPr/>
          <p:nvPr/>
        </p:nvGrpSpPr>
        <p:grpSpPr>
          <a:xfrm>
            <a:off x="3854382" y="3193283"/>
            <a:ext cx="3398040" cy="2561760"/>
            <a:chOff x="3854382" y="3193283"/>
            <a:chExt cx="3398040" cy="256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E1F47F8-DD5E-0109-5A05-C2387EF38B42}"/>
                    </a:ext>
                  </a:extLst>
                </p14:cNvPr>
                <p14:cNvContentPartPr/>
                <p14:nvPr/>
              </p14:nvContentPartPr>
              <p14:xfrm>
                <a:off x="3854382" y="3193283"/>
                <a:ext cx="3398040" cy="236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E1F47F8-DD5E-0109-5A05-C2387EF38B4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91742" y="2815283"/>
                  <a:ext cx="3523680" cy="31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55F3BE-0275-D430-6C27-2DEB38C8B623}"/>
                    </a:ext>
                  </a:extLst>
                </p14:cNvPr>
                <p14:cNvContentPartPr/>
                <p14:nvPr/>
              </p14:nvContentPartPr>
              <p14:xfrm>
                <a:off x="6842742" y="5443643"/>
                <a:ext cx="405720" cy="31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55F3BE-0275-D430-6C27-2DEB38C8B62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79742" y="5066003"/>
                  <a:ext cx="531360" cy="10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9728939-2569-85EC-2472-7A6D44FD9AA8}"/>
                  </a:ext>
                </a:extLst>
              </p14:cNvPr>
              <p14:cNvContentPartPr/>
              <p14:nvPr/>
            </p14:nvContentPartPr>
            <p14:xfrm>
              <a:off x="6245862" y="3193283"/>
              <a:ext cx="985320" cy="14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9728939-2569-85EC-2472-7A6D44FD9A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2862" y="2815283"/>
                <a:ext cx="1110960" cy="896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7623EA7-5F3B-AA1B-E051-34100ACAE0DE}"/>
              </a:ext>
            </a:extLst>
          </p:cNvPr>
          <p:cNvGrpSpPr/>
          <p:nvPr/>
        </p:nvGrpSpPr>
        <p:grpSpPr>
          <a:xfrm>
            <a:off x="2798826" y="2503523"/>
            <a:ext cx="4618440" cy="970560"/>
            <a:chOff x="2630382" y="2503523"/>
            <a:chExt cx="4618440" cy="97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5C1DC9D-D0AC-1D1C-B9EA-32C97C19DB7C}"/>
                    </a:ext>
                  </a:extLst>
                </p14:cNvPr>
                <p14:cNvContentPartPr/>
                <p14:nvPr/>
              </p14:nvContentPartPr>
              <p14:xfrm>
                <a:off x="2630382" y="2503523"/>
                <a:ext cx="4557600" cy="69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5C1DC9D-D0AC-1D1C-B9EA-32C97C19DB7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67742" y="2125523"/>
                  <a:ext cx="4683240" cy="14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3CC718-7E04-F3B5-AC7C-70745F9884B3}"/>
                    </a:ext>
                  </a:extLst>
                </p14:cNvPr>
                <p14:cNvContentPartPr/>
                <p14:nvPr/>
              </p14:nvContentPartPr>
              <p14:xfrm>
                <a:off x="7019502" y="2520803"/>
                <a:ext cx="212040" cy="36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3CC718-7E04-F3B5-AC7C-70745F9884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56862" y="2143163"/>
                  <a:ext cx="33768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8E9E2F-7E76-5088-7D54-1661251EA799}"/>
                    </a:ext>
                  </a:extLst>
                </p14:cNvPr>
                <p14:cNvContentPartPr/>
                <p14:nvPr/>
              </p14:nvContentPartPr>
              <p14:xfrm>
                <a:off x="6935262" y="3164843"/>
                <a:ext cx="313560" cy="30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8E9E2F-7E76-5088-7D54-1661251EA79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72622" y="2787203"/>
                  <a:ext cx="439200" cy="10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C3CA12-CECF-D0FE-CD98-F8E9BC988CC8}"/>
              </a:ext>
            </a:extLst>
          </p:cNvPr>
          <p:cNvGrpSpPr/>
          <p:nvPr/>
        </p:nvGrpSpPr>
        <p:grpSpPr>
          <a:xfrm>
            <a:off x="1100007" y="2286755"/>
            <a:ext cx="9690840" cy="958728"/>
            <a:chOff x="1100007" y="2286755"/>
            <a:chExt cx="9690840" cy="958728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774D81-20BB-F162-5821-67148D0BEAA8}"/>
                    </a:ext>
                  </a:extLst>
                </p14:cNvPr>
                <p14:cNvContentPartPr/>
                <p14:nvPr/>
              </p14:nvContentPartPr>
              <p14:xfrm>
                <a:off x="1100007" y="2286755"/>
                <a:ext cx="9690840" cy="732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774D81-20BB-F162-5821-67148D0BEA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37007" y="1908755"/>
                  <a:ext cx="9816480" cy="14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D8DCE87-EBD0-4D89-4859-08AD5B14DC5C}"/>
                    </a:ext>
                  </a:extLst>
                </p14:cNvPr>
                <p14:cNvContentPartPr/>
                <p14:nvPr/>
              </p14:nvContentPartPr>
              <p14:xfrm>
                <a:off x="10334171" y="2335043"/>
                <a:ext cx="446400" cy="910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D8DCE87-EBD0-4D89-4859-08AD5B14DC5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71222" y="1957192"/>
                  <a:ext cx="571939" cy="1665781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8333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CEF23-3AAD-221E-49F0-64AFB706F992}"/>
              </a:ext>
            </a:extLst>
          </p:cNvPr>
          <p:cNvSpPr txBox="1"/>
          <p:nvPr/>
        </p:nvSpPr>
        <p:spPr>
          <a:xfrm>
            <a:off x="1252024" y="664363"/>
            <a:ext cx="27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latin typeface="Arial Black" panose="020B0A04020102020204" pitchFamily="34" charset="0"/>
              </a:rPr>
              <a:t>TYPOGRAPHY:-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0A3D3-9416-F734-A239-DD5F6B067909}"/>
              </a:ext>
            </a:extLst>
          </p:cNvPr>
          <p:cNvSpPr txBox="1"/>
          <p:nvPr/>
        </p:nvSpPr>
        <p:spPr>
          <a:xfrm>
            <a:off x="1252024" y="1792347"/>
            <a:ext cx="8201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Title Text</a:t>
            </a:r>
            <a:r>
              <a:rPr lang="en-US" dirty="0"/>
              <a:t> – Big and Bold</a:t>
            </a:r>
          </a:p>
          <a:p>
            <a:endParaRPr lang="en-US" dirty="0"/>
          </a:p>
          <a:p>
            <a:r>
              <a:rPr lang="en-US" dirty="0"/>
              <a:t>Example :-  “Recharge and Pay Bills” it's </a:t>
            </a:r>
            <a:r>
              <a:rPr lang="en-US" b="1" dirty="0"/>
              <a:t>bold and larger</a:t>
            </a:r>
            <a:r>
              <a:rPr lang="en-US" dirty="0"/>
              <a:t> so you notice it 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A04E3-E872-C0BA-74B4-55727346CB0D}"/>
              </a:ext>
            </a:extLst>
          </p:cNvPr>
          <p:cNvSpPr txBox="1"/>
          <p:nvPr/>
        </p:nvSpPr>
        <p:spPr>
          <a:xfrm>
            <a:off x="1252024" y="3429000"/>
            <a:ext cx="5490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Body Text </a:t>
            </a:r>
            <a:r>
              <a:rPr lang="en-US" dirty="0"/>
              <a:t>– Medium size</a:t>
            </a:r>
          </a:p>
          <a:p>
            <a:endParaRPr lang="en-US" dirty="0"/>
          </a:p>
          <a:p>
            <a:r>
              <a:rPr lang="en-US" dirty="0"/>
              <a:t>Example :- recent transaction: “11 sent to www airtel in”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DB61D-26A8-5E19-4CD5-496C114B45E8}"/>
              </a:ext>
            </a:extLst>
          </p:cNvPr>
          <p:cNvSpPr txBox="1"/>
          <p:nvPr/>
        </p:nvSpPr>
        <p:spPr>
          <a:xfrm>
            <a:off x="1252024" y="5065653"/>
            <a:ext cx="6349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Subtext/Labels</a:t>
            </a:r>
            <a:r>
              <a:rPr lang="en-US" dirty="0"/>
              <a:t> — Small and Light</a:t>
            </a:r>
          </a:p>
          <a:p>
            <a:endParaRPr lang="en-US" dirty="0"/>
          </a:p>
          <a:p>
            <a:r>
              <a:rPr lang="en-US" dirty="0"/>
              <a:t>Example :- “via bank a/c” — smaller and lighter for secondary info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A0C9F-70F3-CD45-1F25-FFF4A7F88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98" y="1436861"/>
            <a:ext cx="2122751" cy="45521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9B0C633-72F0-27BD-5181-6F51B4595B5A}"/>
              </a:ext>
            </a:extLst>
          </p:cNvPr>
          <p:cNvGrpSpPr/>
          <p:nvPr/>
        </p:nvGrpSpPr>
        <p:grpSpPr>
          <a:xfrm>
            <a:off x="7434230" y="3727409"/>
            <a:ext cx="2074320" cy="638640"/>
            <a:chOff x="7434230" y="3727409"/>
            <a:chExt cx="2074320" cy="6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7BA956-31EA-B581-AD3F-A0FA46AE4969}"/>
                    </a:ext>
                  </a:extLst>
                </p14:cNvPr>
                <p14:cNvContentPartPr/>
                <p14:nvPr/>
              </p14:nvContentPartPr>
              <p14:xfrm>
                <a:off x="7434230" y="3988049"/>
                <a:ext cx="1941120" cy="252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7BA956-31EA-B581-AD3F-A0FA46AE49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590" y="3925409"/>
                  <a:ext cx="20667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501FF6-A5D7-0545-4CB9-9BF889D79797}"/>
                    </a:ext>
                  </a:extLst>
                </p14:cNvPr>
                <p14:cNvContentPartPr/>
                <p14:nvPr/>
              </p14:nvContentPartPr>
              <p14:xfrm>
                <a:off x="9408830" y="3988769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501FF6-A5D7-0545-4CB9-9BF889D797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45830" y="392576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E96DAEE-282F-608B-BD38-16DFD3591977}"/>
                    </a:ext>
                  </a:extLst>
                </p14:cNvPr>
                <p14:cNvContentPartPr/>
                <p14:nvPr/>
              </p14:nvContentPartPr>
              <p14:xfrm>
                <a:off x="9086630" y="3727409"/>
                <a:ext cx="421920" cy="638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E96DAEE-282F-608B-BD38-16DFD359197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23990" y="3664769"/>
                  <a:ext cx="547560" cy="76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5799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6DCD7C-A1F5-C963-CC3E-368C52AB405F}"/>
              </a:ext>
            </a:extLst>
          </p:cNvPr>
          <p:cNvSpPr txBox="1"/>
          <p:nvPr/>
        </p:nvSpPr>
        <p:spPr>
          <a:xfrm>
            <a:off x="829993" y="583935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latin typeface="Arial Black" panose="020B0A04020102020204" pitchFamily="34" charset="0"/>
              </a:rPr>
              <a:t>Buttons:-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AFBBF8-E603-B3E4-09A7-C7927D452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80052"/>
              </p:ext>
            </p:extLst>
          </p:nvPr>
        </p:nvGraphicFramePr>
        <p:xfrm>
          <a:off x="829993" y="1476939"/>
          <a:ext cx="10515600" cy="9448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1505760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Primary Button     </a:t>
                      </a:r>
                      <a:r>
                        <a:rPr lang="en-US" dirty="0"/>
                        <a:t>Solid purple background, white text, rounded corners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Example :- The </a:t>
                      </a:r>
                      <a:r>
                        <a:rPr lang="en-US" b="1" dirty="0"/>
                        <a:t>“Pay Now”</a:t>
                      </a:r>
                      <a:r>
                        <a:rPr lang="en-US" dirty="0"/>
                        <a:t> or </a:t>
                      </a:r>
                      <a:r>
                        <a:rPr lang="en-US" b="1" dirty="0"/>
                        <a:t>“Recharge”</a:t>
                      </a:r>
                      <a:r>
                        <a:rPr lang="en-US" dirty="0"/>
                        <a:t> button is </a:t>
                      </a:r>
                      <a:r>
                        <a:rPr lang="en-US" b="1" dirty="0"/>
                        <a:t>big, purple, rounded</a:t>
                      </a:r>
                      <a:r>
                        <a:rPr lang="en-US" dirty="0"/>
                        <a:t>, and grabs your attention.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1439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F0ECC7-74CC-31F3-EC1C-ACACB6ABB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650653"/>
              </p:ext>
            </p:extLst>
          </p:nvPr>
        </p:nvGraphicFramePr>
        <p:xfrm>
          <a:off x="829993" y="3113270"/>
          <a:ext cx="10405403" cy="1219200"/>
        </p:xfrm>
        <a:graphic>
          <a:graphicData uri="http://schemas.openxmlformats.org/drawingml/2006/table">
            <a:tbl>
              <a:tblPr/>
              <a:tblGrid>
                <a:gridCol w="10405403">
                  <a:extLst>
                    <a:ext uri="{9D8B030D-6E8A-4147-A177-3AD203B41FA5}">
                      <a16:colId xmlns:a16="http://schemas.microsoft.com/office/drawing/2014/main" val="3958253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Secondary Button     </a:t>
                      </a:r>
                      <a:r>
                        <a:rPr lang="en-US" dirty="0"/>
                        <a:t>Outlined or light gray with dark text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Example :- On some settings or side options, you'll see buttons that are more subtle — these are </a:t>
                      </a:r>
                      <a:r>
                        <a:rPr lang="en-US" b="1" dirty="0"/>
                        <a:t>less urgent actions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2831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C1490B8-AA9D-AB34-E070-6D05ABD450DB}"/>
              </a:ext>
            </a:extLst>
          </p:cNvPr>
          <p:cNvSpPr txBox="1"/>
          <p:nvPr/>
        </p:nvSpPr>
        <p:spPr>
          <a:xfrm>
            <a:off x="829993" y="5023921"/>
            <a:ext cx="83629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Icon Buttons     </a:t>
            </a:r>
            <a:r>
              <a:rPr lang="en-US" dirty="0"/>
              <a:t>Circular or square, often in quick action menus (e.g., QR scan, bill pay)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3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6218B5-7F1B-E9D0-FFD9-ABDE7488F3E9}"/>
              </a:ext>
            </a:extLst>
          </p:cNvPr>
          <p:cNvSpPr txBox="1"/>
          <p:nvPr/>
        </p:nvSpPr>
        <p:spPr>
          <a:xfrm>
            <a:off x="886264" y="689625"/>
            <a:ext cx="2740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latin typeface="Arial Black" panose="020B0A04020102020204" pitchFamily="34" charset="0"/>
              </a:rPr>
              <a:t>ICONS:-</a:t>
            </a:r>
          </a:p>
          <a:p>
            <a:endParaRPr lang="en-US" sz="2800" b="1" i="1" u="sng" dirty="0">
              <a:latin typeface="Arial Black" panose="020B0A04020102020204" pitchFamily="34" charset="0"/>
            </a:endParaRPr>
          </a:p>
          <a:p>
            <a:r>
              <a:rPr lang="en-US" sz="2800" dirty="0"/>
              <a:t>(Visual Shortcuts)</a:t>
            </a:r>
            <a:endParaRPr lang="en-US" sz="2800" b="1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D1C2-B2C9-0A0D-1694-73A5E2F50DB1}"/>
              </a:ext>
            </a:extLst>
          </p:cNvPr>
          <p:cNvSpPr txBox="1"/>
          <p:nvPr/>
        </p:nvSpPr>
        <p:spPr>
          <a:xfrm>
            <a:off x="886264" y="2461848"/>
            <a:ext cx="67384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Simple, recognizable icons + labels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 </a:t>
            </a:r>
            <a:r>
              <a:rPr lang="en-US" sz="2400" i="1" dirty="0"/>
              <a:t>Example:-  </a:t>
            </a:r>
            <a:r>
              <a:rPr lang="en-US" sz="2400" dirty="0"/>
              <a:t>💡 </a:t>
            </a:r>
            <a:r>
              <a:rPr lang="en-US" sz="2400" b="1" dirty="0"/>
              <a:t>Electricity</a:t>
            </a:r>
          </a:p>
          <a:p>
            <a:endParaRPr lang="en-US" sz="2400" dirty="0"/>
          </a:p>
          <a:p>
            <a:r>
              <a:rPr lang="en-US" sz="2400" dirty="0"/>
              <a:t>                    📱 </a:t>
            </a:r>
            <a:r>
              <a:rPr lang="en-US" sz="2400" b="1" dirty="0"/>
              <a:t>Mobile Recharge</a:t>
            </a:r>
          </a:p>
          <a:p>
            <a:endParaRPr lang="en-US" sz="2400" dirty="0"/>
          </a:p>
          <a:p>
            <a:r>
              <a:rPr lang="en-US" sz="2400" dirty="0"/>
              <a:t>                    💸 </a:t>
            </a:r>
            <a:r>
              <a:rPr lang="en-US" sz="2400" b="1" dirty="0"/>
              <a:t>Send Money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AB545-16D5-91A3-C038-7F76BCF5D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33" y="-14066"/>
            <a:ext cx="3198031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70AF30-8801-4219-44F3-97C92C0DABCB}"/>
              </a:ext>
            </a:extLst>
          </p:cNvPr>
          <p:cNvGrpSpPr/>
          <p:nvPr/>
        </p:nvGrpSpPr>
        <p:grpSpPr>
          <a:xfrm>
            <a:off x="5185069" y="3771651"/>
            <a:ext cx="3068280" cy="1604160"/>
            <a:chOff x="4487234" y="3783683"/>
            <a:chExt cx="3068280" cy="16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F26F1B8-042C-C543-7331-2C001C080BBA}"/>
                    </a:ext>
                  </a:extLst>
                </p14:cNvPr>
                <p14:cNvContentPartPr/>
                <p14:nvPr/>
              </p14:nvContentPartPr>
              <p14:xfrm>
                <a:off x="4487234" y="3783683"/>
                <a:ext cx="3062160" cy="76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F26F1B8-042C-C543-7331-2C001C080B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24234" y="3721043"/>
                  <a:ext cx="318780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A4E0D4-6FF8-D053-6585-4BD681F5DBDC}"/>
                    </a:ext>
                  </a:extLst>
                </p14:cNvPr>
                <p14:cNvContentPartPr/>
                <p14:nvPr/>
              </p14:nvContentPartPr>
              <p14:xfrm>
                <a:off x="5120474" y="4585043"/>
                <a:ext cx="2339280" cy="12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A4E0D4-6FF8-D053-6585-4BD681F5DB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57474" y="4522403"/>
                  <a:ext cx="2464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299D29-E790-152C-E5D9-24527D449F6B}"/>
                    </a:ext>
                  </a:extLst>
                </p14:cNvPr>
                <p14:cNvContentPartPr/>
                <p14:nvPr/>
              </p14:nvContentPartPr>
              <p14:xfrm>
                <a:off x="4571834" y="4597283"/>
                <a:ext cx="2983680" cy="79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299D29-E790-152C-E5D9-24527D449F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08834" y="4534283"/>
                  <a:ext cx="3109320" cy="91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071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3A4D5-7260-CE9B-1F98-5F6458D66766}"/>
              </a:ext>
            </a:extLst>
          </p:cNvPr>
          <p:cNvSpPr txBox="1"/>
          <p:nvPr/>
        </p:nvSpPr>
        <p:spPr>
          <a:xfrm>
            <a:off x="1444714" y="406113"/>
            <a:ext cx="228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latin typeface="Arial Black" panose="020B0A04020102020204" pitchFamily="34" charset="0"/>
              </a:rPr>
              <a:t>LAYOUTS:-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227E7-340E-26F8-5402-07906CC0D836}"/>
              </a:ext>
            </a:extLst>
          </p:cNvPr>
          <p:cNvSpPr txBox="1"/>
          <p:nvPr/>
        </p:nvSpPr>
        <p:spPr>
          <a:xfrm>
            <a:off x="1300340" y="1395224"/>
            <a:ext cx="593656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Top Section</a:t>
            </a:r>
          </a:p>
          <a:p>
            <a:r>
              <a:rPr lang="en-US" i="1" dirty="0"/>
              <a:t>Example:-   </a:t>
            </a:r>
            <a:r>
              <a:rPr lang="en-US" sz="1600" dirty="0"/>
              <a:t>Shows adds, with a quick click, Profile icon on left side, Help button on top right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sz="2400" b="1" dirty="0"/>
              <a:t>Middle Section</a:t>
            </a:r>
          </a:p>
          <a:p>
            <a:r>
              <a:rPr lang="en-US" i="1" dirty="0"/>
              <a:t>Example:-  </a:t>
            </a:r>
            <a:r>
              <a:rPr lang="en-US" sz="1600" dirty="0"/>
              <a:t>A grid of </a:t>
            </a:r>
            <a:r>
              <a:rPr lang="en-US" sz="1600" b="1" dirty="0"/>
              <a:t>services</a:t>
            </a:r>
            <a:r>
              <a:rPr lang="en-US" sz="1600" dirty="0"/>
              <a:t>: Recharge, Rent, Electricity, Loan EMI</a:t>
            </a:r>
          </a:p>
          <a:p>
            <a:r>
              <a:rPr lang="en-US" sz="1600" dirty="0"/>
              <a:t>Insurance — all in square icons </a:t>
            </a:r>
            <a:r>
              <a:rPr lang="en-US" sz="1600" b="1" dirty="0"/>
              <a:t>neatly aligned</a:t>
            </a:r>
            <a:r>
              <a:rPr lang="en-US" sz="1600" dirty="0"/>
              <a:t>.</a:t>
            </a:r>
          </a:p>
          <a:p>
            <a:endParaRPr lang="en-US" sz="16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sz="2400" b="1" dirty="0"/>
              <a:t>Bottom Navigation Bar</a:t>
            </a:r>
          </a:p>
          <a:p>
            <a:r>
              <a:rPr lang="en-US" i="1" dirty="0"/>
              <a:t>Example:-  </a:t>
            </a:r>
            <a:r>
              <a:rPr lang="en-US" sz="1600" dirty="0"/>
              <a:t>Tabs: </a:t>
            </a:r>
            <a:r>
              <a:rPr lang="en-US" sz="1600" b="1" dirty="0"/>
              <a:t>Home, </a:t>
            </a:r>
            <a:r>
              <a:rPr lang="en-US" b="1" dirty="0"/>
              <a:t>Search, Scanner, Alerts, History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21AD8-E7E1-C919-BDB5-F70661A66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52" y="0"/>
            <a:ext cx="315584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61D276-600C-B2B7-8B60-2F2F93D7D126}"/>
                  </a:ext>
                </a:extLst>
              </p14:cNvPr>
              <p14:cNvContentPartPr/>
              <p14:nvPr/>
            </p14:nvContentPartPr>
            <p14:xfrm>
              <a:off x="6286874" y="4420535"/>
              <a:ext cx="1708920" cy="57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61D276-600C-B2B7-8B60-2F2F93D7D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2874" y="4312535"/>
                <a:ext cx="18165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50770D-28B3-A6C4-8CB1-6288633191CD}"/>
                  </a:ext>
                </a:extLst>
              </p14:cNvPr>
              <p14:cNvContentPartPr/>
              <p14:nvPr/>
            </p14:nvContentPartPr>
            <p14:xfrm>
              <a:off x="7739114" y="4119575"/>
              <a:ext cx="491040" cy="71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50770D-28B3-A6C4-8CB1-62886331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5114" y="4011521"/>
                <a:ext cx="598680" cy="932148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1DC95DD-73C6-6A4C-61EB-A1FE9034F25A}"/>
              </a:ext>
            </a:extLst>
          </p:cNvPr>
          <p:cNvGrpSpPr/>
          <p:nvPr/>
        </p:nvGrpSpPr>
        <p:grpSpPr>
          <a:xfrm>
            <a:off x="6121106" y="5974146"/>
            <a:ext cx="2121840" cy="527760"/>
            <a:chOff x="6048914" y="5697415"/>
            <a:chExt cx="212184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D20968-8756-586A-F277-65FDC6BA98CF}"/>
                    </a:ext>
                  </a:extLst>
                </p14:cNvPr>
                <p14:cNvContentPartPr/>
                <p14:nvPr/>
              </p14:nvContentPartPr>
              <p14:xfrm>
                <a:off x="6048914" y="5837455"/>
                <a:ext cx="2054520" cy="93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D20968-8756-586A-F277-65FDC6BA98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5914" y="5774815"/>
                  <a:ext cx="21801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D7905D-1941-F3F8-9424-D6F65E16E060}"/>
                    </a:ext>
                  </a:extLst>
                </p14:cNvPr>
                <p14:cNvContentPartPr/>
                <p14:nvPr/>
              </p14:nvContentPartPr>
              <p14:xfrm>
                <a:off x="7934234" y="5697415"/>
                <a:ext cx="236520" cy="52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D7905D-1941-F3F8-9424-D6F65E16E0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1234" y="5634415"/>
                  <a:ext cx="362160" cy="65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450D71-1FE8-D912-1BCB-438FD8FF078A}"/>
              </a:ext>
            </a:extLst>
          </p:cNvPr>
          <p:cNvGrpSpPr/>
          <p:nvPr/>
        </p:nvGrpSpPr>
        <p:grpSpPr>
          <a:xfrm rot="323718">
            <a:off x="6875040" y="1232890"/>
            <a:ext cx="1424880" cy="1164240"/>
            <a:chOff x="6766754" y="932095"/>
            <a:chExt cx="1424880" cy="11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E732FF-141A-8B8F-A8F6-9F8742AAF0C4}"/>
                    </a:ext>
                  </a:extLst>
                </p14:cNvPr>
                <p14:cNvContentPartPr/>
                <p14:nvPr/>
              </p14:nvContentPartPr>
              <p14:xfrm>
                <a:off x="6766754" y="1100575"/>
                <a:ext cx="1335960" cy="99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E732FF-141A-8B8F-A8F6-9F8742AAF0C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03754" y="1037935"/>
                  <a:ext cx="1461600" cy="11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077AEEC-D261-28AD-88CD-A4D0CCE04D91}"/>
                    </a:ext>
                  </a:extLst>
                </p14:cNvPr>
                <p14:cNvContentPartPr/>
                <p14:nvPr/>
              </p14:nvContentPartPr>
              <p14:xfrm>
                <a:off x="7863674" y="932095"/>
                <a:ext cx="327960" cy="95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077AEEC-D261-28AD-88CD-A4D0CCE04D9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0674" y="869455"/>
                  <a:ext cx="453600" cy="1081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8090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595690-0A63-0CE1-D221-33BDACAD7C12}"/>
              </a:ext>
            </a:extLst>
          </p:cNvPr>
          <p:cNvSpPr txBox="1"/>
          <p:nvPr/>
        </p:nvSpPr>
        <p:spPr>
          <a:xfrm>
            <a:off x="950498" y="752777"/>
            <a:ext cx="5822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1" u="sng" dirty="0">
                <a:latin typeface="Arial Black" panose="020B0A04020102020204" pitchFamily="34" charset="0"/>
              </a:rPr>
              <a:t>CONCLUSION:-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845B7C-1DD4-FAFE-8E71-674D5A6C4BF9}"/>
              </a:ext>
            </a:extLst>
          </p:cNvPr>
          <p:cNvSpPr txBox="1"/>
          <p:nvPr/>
        </p:nvSpPr>
        <p:spPr>
          <a:xfrm>
            <a:off x="890338" y="1961146"/>
            <a:ext cx="103591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These elements together enhance usability, build trust, and make navigation intuitive for all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Phone Pe UI create a clean, user-friendly, and visually appealing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also support payments from other platforms.</a:t>
            </a:r>
          </a:p>
        </p:txBody>
      </p:sp>
    </p:spTree>
    <p:extLst>
      <p:ext uri="{BB962C8B-B14F-4D97-AF65-F5344CB8AC3E}">
        <p14:creationId xmlns:p14="http://schemas.microsoft.com/office/powerpoint/2010/main" val="415072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66E2D7-03F1-4207-57A0-F44776D8C653}"/>
              </a:ext>
            </a:extLst>
          </p:cNvPr>
          <p:cNvSpPr txBox="1"/>
          <p:nvPr/>
        </p:nvSpPr>
        <p:spPr>
          <a:xfrm>
            <a:off x="3194753" y="350621"/>
            <a:ext cx="531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u="sng" dirty="0">
                <a:latin typeface="Arial Black" panose="020B0A04020102020204" pitchFamily="34" charset="0"/>
              </a:rPr>
              <a:t>UX OF PHONE PE:-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FBF65-FAED-2ECD-F518-0B8B2FBB7A24}"/>
              </a:ext>
            </a:extLst>
          </p:cNvPr>
          <p:cNvSpPr txBox="1"/>
          <p:nvPr/>
        </p:nvSpPr>
        <p:spPr>
          <a:xfrm>
            <a:off x="111718" y="1457754"/>
            <a:ext cx="11258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Navigation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Home screen is well-structured</a:t>
            </a:r>
            <a:r>
              <a:rPr lang="en-US" sz="1600" dirty="0"/>
              <a:t> with icons and labels for Recharge, Pay Bills, and Send Money.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Bottom navigation bar</a:t>
            </a:r>
            <a:r>
              <a:rPr lang="en-US" sz="1600" dirty="0"/>
              <a:t> (Home, History, My Money, Switch, Stores) helps users easily move between major sections.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Search bar</a:t>
            </a:r>
            <a:r>
              <a:rPr lang="en-US" sz="1600" dirty="0"/>
              <a:t> and </a:t>
            </a:r>
            <a:r>
              <a:rPr lang="en-US" sz="1600" b="1" dirty="0"/>
              <a:t>QR scanner</a:t>
            </a:r>
            <a:r>
              <a:rPr lang="en-US" sz="1600" dirty="0"/>
              <a:t> are always visible for fast access.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4DDD01-55BF-5B34-3A5F-F6A96D607E99}"/>
              </a:ext>
            </a:extLst>
          </p:cNvPr>
          <p:cNvSpPr txBox="1"/>
          <p:nvPr/>
        </p:nvSpPr>
        <p:spPr>
          <a:xfrm>
            <a:off x="111718" y="3337553"/>
            <a:ext cx="43937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Pain Points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b="1" dirty="0"/>
              <a:t>dark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Help and support options are </a:t>
            </a:r>
            <a:r>
              <a:rPr lang="en-US" sz="1600" b="1" dirty="0"/>
              <a:t>buried in menus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6F9F-59AF-07AA-91E2-A32E9C1070C1}"/>
              </a:ext>
            </a:extLst>
          </p:cNvPr>
          <p:cNvSpPr txBox="1"/>
          <p:nvPr/>
        </p:nvSpPr>
        <p:spPr>
          <a:xfrm>
            <a:off x="111718" y="4940354"/>
            <a:ext cx="86023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User Journey &amp; Task Completion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Quick recharges, UPI transfers, and bill payments</a:t>
            </a:r>
            <a:r>
              <a:rPr lang="en-US" sz="1600" dirty="0"/>
              <a:t> are optimized with recent history and auto-fill.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Feedback (like "Payment Successful") builds </a:t>
            </a:r>
            <a:r>
              <a:rPr lang="en-US" sz="1600" b="1" dirty="0"/>
              <a:t>trust and clarity</a:t>
            </a:r>
            <a:r>
              <a:rPr lang="en-US" sz="1600" dirty="0"/>
              <a:t> during important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Language support improves access for users across India, making onboarding easier.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76E2E-2343-A875-C5A2-2A857867C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71" y="1"/>
            <a:ext cx="2003471" cy="41147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8952D2-1A18-87F3-D252-DE047A381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705" y="3634466"/>
            <a:ext cx="1503202" cy="32235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A3F812A-0893-CF42-C470-268B38977A7D}"/>
              </a:ext>
            </a:extLst>
          </p:cNvPr>
          <p:cNvGrpSpPr/>
          <p:nvPr/>
        </p:nvGrpSpPr>
        <p:grpSpPr>
          <a:xfrm>
            <a:off x="7026196" y="5172935"/>
            <a:ext cx="1609200" cy="493920"/>
            <a:chOff x="7026196" y="5172935"/>
            <a:chExt cx="1609200" cy="493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A25AFE-FFF4-B07E-299D-EB81A87B03AD}"/>
                    </a:ext>
                  </a:extLst>
                </p14:cNvPr>
                <p14:cNvContentPartPr/>
                <p14:nvPr/>
              </p14:nvContentPartPr>
              <p14:xfrm>
                <a:off x="7026196" y="5267975"/>
                <a:ext cx="1448280" cy="398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A25AFE-FFF4-B07E-299D-EB81A87B03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63556" y="4890335"/>
                  <a:ext cx="1573920" cy="11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F7AC73-CE27-80F9-4751-45961F8DCB72}"/>
                    </a:ext>
                  </a:extLst>
                </p14:cNvPr>
                <p14:cNvContentPartPr/>
                <p14:nvPr/>
              </p14:nvContentPartPr>
              <p14:xfrm>
                <a:off x="8200516" y="5172935"/>
                <a:ext cx="434880" cy="490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F7AC73-CE27-80F9-4751-45961F8DCB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37516" y="4795295"/>
                  <a:ext cx="560520" cy="124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98C774-2C10-C589-B484-BC22CE105CB7}"/>
                  </a:ext>
                </a:extLst>
              </p14:cNvPr>
              <p14:cNvContentPartPr/>
              <p14:nvPr/>
            </p14:nvContentPartPr>
            <p14:xfrm>
              <a:off x="8421916" y="1840415"/>
              <a:ext cx="1744920" cy="4820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98C774-2C10-C589-B484-BC22CE105C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8916" y="1462415"/>
                <a:ext cx="1870560" cy="12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8729E8-DE32-7453-334C-524C5DCC542E}"/>
                  </a:ext>
                </a:extLst>
              </p14:cNvPr>
              <p14:cNvContentPartPr/>
              <p14:nvPr/>
            </p14:nvContentPartPr>
            <p14:xfrm>
              <a:off x="9925996" y="1660055"/>
              <a:ext cx="334440" cy="537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8729E8-DE32-7453-334C-524C5DCC54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2996" y="1282308"/>
                <a:ext cx="460080" cy="1292614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5D9E5E6-09C9-D899-4602-4B90FD6C7307}"/>
              </a:ext>
            </a:extLst>
          </p:cNvPr>
          <p:cNvGrpSpPr/>
          <p:nvPr/>
        </p:nvGrpSpPr>
        <p:grpSpPr>
          <a:xfrm>
            <a:off x="5654596" y="2899535"/>
            <a:ext cx="4706280" cy="604080"/>
            <a:chOff x="5654596" y="2899535"/>
            <a:chExt cx="4706280" cy="604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FA3A715-F4BE-8796-999C-B74FDBAF6683}"/>
                    </a:ext>
                  </a:extLst>
                </p14:cNvPr>
                <p14:cNvContentPartPr/>
                <p14:nvPr/>
              </p14:nvContentPartPr>
              <p14:xfrm>
                <a:off x="5654596" y="2899535"/>
                <a:ext cx="4426920" cy="422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FA3A715-F4BE-8796-999C-B74FDBAF66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1956" y="2521895"/>
                  <a:ext cx="455256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BDF97F3-07AD-2B0A-4C1C-5DC86D17A9D5}"/>
                    </a:ext>
                  </a:extLst>
                </p14:cNvPr>
                <p14:cNvContentPartPr/>
                <p14:nvPr/>
              </p14:nvContentPartPr>
              <p14:xfrm>
                <a:off x="9626116" y="3069455"/>
                <a:ext cx="734760" cy="43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BDF97F3-07AD-2B0A-4C1C-5DC86D17A9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3476" y="2691815"/>
                  <a:ext cx="860400" cy="118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18659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54BD9D-C8B2-1281-F9D1-DD39507DAC0D}"/>
              </a:ext>
            </a:extLst>
          </p:cNvPr>
          <p:cNvSpPr txBox="1"/>
          <p:nvPr/>
        </p:nvSpPr>
        <p:spPr>
          <a:xfrm>
            <a:off x="2178331" y="264695"/>
            <a:ext cx="68345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u="sng" dirty="0">
                <a:latin typeface="Arial Black" panose="020B0A04020102020204" pitchFamily="34" charset="0"/>
              </a:rPr>
              <a:t>COMPARE UI VS UX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BC1A90-57D5-AB4E-5515-DFEF0904E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970205"/>
              </p:ext>
            </p:extLst>
          </p:nvPr>
        </p:nvGraphicFramePr>
        <p:xfrm>
          <a:off x="1631950" y="1314450"/>
          <a:ext cx="8128000" cy="5074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5425">
                  <a:extLst>
                    <a:ext uri="{9D8B030D-6E8A-4147-A177-3AD203B41FA5}">
                      <a16:colId xmlns:a16="http://schemas.microsoft.com/office/drawing/2014/main" val="907594438"/>
                    </a:ext>
                  </a:extLst>
                </a:gridCol>
                <a:gridCol w="4092575">
                  <a:extLst>
                    <a:ext uri="{9D8B030D-6E8A-4147-A177-3AD203B41FA5}">
                      <a16:colId xmlns:a16="http://schemas.microsoft.com/office/drawing/2014/main" val="2401989369"/>
                    </a:ext>
                  </a:extLst>
                </a:gridCol>
              </a:tblGrid>
              <a:tr h="1363506">
                <a:tc>
                  <a:txBody>
                    <a:bodyPr/>
                    <a:lstStyle/>
                    <a:p>
                      <a:pPr algn="ctr"/>
                      <a:r>
                        <a:rPr lang="en-US" sz="3600" i="1" u="sng" dirty="0"/>
                        <a:t>UI  (USER INTERFACE)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i="1" u="sng" dirty="0"/>
                        <a:t>UX  (USER EXPERIENCE)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205115"/>
                  </a:ext>
                </a:extLst>
              </a:tr>
              <a:tr h="502741">
                <a:tc>
                  <a:txBody>
                    <a:bodyPr/>
                    <a:lstStyle/>
                    <a:p>
                      <a:r>
                        <a:rPr lang="en-US" dirty="0"/>
                        <a:t>Visual layout and design of the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experience of using the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795100"/>
                  </a:ext>
                </a:extLst>
              </a:tr>
              <a:tr h="502741">
                <a:tc>
                  <a:txBody>
                    <a:bodyPr/>
                    <a:lstStyle/>
                    <a:p>
                      <a:r>
                        <a:rPr lang="en-US" dirty="0"/>
                        <a:t>Look, feel, colors, fonts, buttons, icons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Ease, flow, satisfaction, and task 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559728"/>
                  </a:ext>
                </a:extLst>
              </a:tr>
              <a:tr h="734196">
                <a:tc>
                  <a:txBody>
                    <a:bodyPr/>
                    <a:lstStyle/>
                    <a:p>
                      <a:r>
                        <a:rPr lang="en-US" dirty="0"/>
                        <a:t>Make the app visually appealing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the app easy, smooth, and enjoyable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59517"/>
                  </a:ext>
                </a:extLst>
              </a:tr>
              <a:tr h="734196">
                <a:tc>
                  <a:txBody>
                    <a:bodyPr/>
                    <a:lstStyle/>
                    <a:p>
                      <a:r>
                        <a:rPr lang="en-US" dirty="0"/>
                        <a:t>Consistent fonts and color 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Gets positive feedback after successful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7693"/>
                  </a:ext>
                </a:extLst>
              </a:tr>
              <a:tr h="734196">
                <a:tc>
                  <a:txBody>
                    <a:bodyPr/>
                    <a:lstStyle/>
                    <a:p>
                      <a:r>
                        <a:rPr lang="en-US" dirty="0"/>
                        <a:t>Figma, Adobe XD, Sketch (for screens &amp; visuals)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research, journey maps, wireframes,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8100374"/>
                  </a:ext>
                </a:extLst>
              </a:tr>
              <a:tr h="502741">
                <a:tc>
                  <a:txBody>
                    <a:bodyPr/>
                    <a:lstStyle/>
                    <a:p>
                      <a:r>
                        <a:rPr lang="en-US" dirty="0"/>
                        <a:t>A neat and attractive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fast, functional, user-friendly experience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046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020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3CC114-6C98-E239-BB88-4F18BF2C7799}"/>
              </a:ext>
            </a:extLst>
          </p:cNvPr>
          <p:cNvSpPr txBox="1"/>
          <p:nvPr/>
        </p:nvSpPr>
        <p:spPr>
          <a:xfrm>
            <a:off x="2209800" y="228600"/>
            <a:ext cx="6485686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Explore UI/UX Design Tools</a:t>
            </a:r>
            <a:endParaRPr lang="en-US" sz="3200" i="1" u="sng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BD722-2AC4-6953-4ABA-5E4BCA5114BA}"/>
              </a:ext>
            </a:extLst>
          </p:cNvPr>
          <p:cNvSpPr txBox="1"/>
          <p:nvPr/>
        </p:nvSpPr>
        <p:spPr>
          <a:xfrm>
            <a:off x="1190746" y="1359694"/>
            <a:ext cx="490525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Figma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cloud based designing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in UI design, prototyping, collaboration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AEC6A-F7EF-075F-6D48-D903E2A2E52F}"/>
              </a:ext>
            </a:extLst>
          </p:cNvPr>
          <p:cNvSpPr txBox="1"/>
          <p:nvPr/>
        </p:nvSpPr>
        <p:spPr>
          <a:xfrm>
            <a:off x="1190746" y="2919162"/>
            <a:ext cx="573746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Sketch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macOS based UI design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in </a:t>
            </a:r>
            <a:r>
              <a:rPr lang="en-US" altLang="en-US" dirty="0">
                <a:latin typeface="Arial" panose="020B0604020202020204" pitchFamily="34" charset="0"/>
              </a:rPr>
              <a:t>UI design, vector editing, and prototyping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1E9D1-4CAE-E631-E18B-914795FE96FB}"/>
              </a:ext>
            </a:extLst>
          </p:cNvPr>
          <p:cNvSpPr txBox="1"/>
          <p:nvPr/>
        </p:nvSpPr>
        <p:spPr>
          <a:xfrm>
            <a:off x="1190746" y="4755629"/>
            <a:ext cx="580133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u="sng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Adobe XD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 Vector-based UI/UX design tool by Adobe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in Wireframing, high-fidelity design, prototyping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98A12-2FC6-6B80-A591-19791A5C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13" y="1220231"/>
            <a:ext cx="483463" cy="725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A0765D-F720-D7F1-702B-CB4425D8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21" y="2782744"/>
            <a:ext cx="722277" cy="722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883D44-8A2D-9877-FE1B-0F539848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432" y="4458049"/>
            <a:ext cx="848414" cy="8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732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7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8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621</Words>
  <Application>Microsoft Office PowerPoint</Application>
  <PresentationFormat>Widescreen</PresentationFormat>
  <Paragraphs>110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Century Gothic</vt:lpstr>
      <vt:lpstr>Garamond</vt:lpstr>
      <vt:lpstr>Palatino Linotype</vt:lpstr>
      <vt:lpstr>Trebuchet MS</vt:lpstr>
      <vt:lpstr>Tw Cen MT</vt:lpstr>
      <vt:lpstr>Wingdings 3</vt:lpstr>
      <vt:lpstr>Wisp</vt:lpstr>
      <vt:lpstr>Organic</vt:lpstr>
      <vt:lpstr>Circuit</vt:lpstr>
      <vt:lpstr>Droplet</vt:lpstr>
      <vt:lpstr>Facet</vt:lpstr>
      <vt:lpstr>Gallery</vt:lpstr>
      <vt:lpstr>Ion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Rocky Goswamy</dc:creator>
  <cp:lastModifiedBy>Rocky Goswamy</cp:lastModifiedBy>
  <cp:revision>9</cp:revision>
  <dcterms:created xsi:type="dcterms:W3CDTF">2025-07-05T09:50:47Z</dcterms:created>
  <dcterms:modified xsi:type="dcterms:W3CDTF">2025-07-06T08:58:37Z</dcterms:modified>
</cp:coreProperties>
</file>